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78" r:id="rId5"/>
    <p:sldId id="277" r:id="rId6"/>
    <p:sldId id="258" r:id="rId7"/>
    <p:sldId id="260" r:id="rId8"/>
    <p:sldId id="261" r:id="rId9"/>
    <p:sldId id="262" r:id="rId10"/>
    <p:sldId id="267" r:id="rId11"/>
    <p:sldId id="269" r:id="rId12"/>
    <p:sldId id="289" r:id="rId13"/>
    <p:sldId id="266" r:id="rId14"/>
    <p:sldId id="268" r:id="rId15"/>
    <p:sldId id="274" r:id="rId16"/>
    <p:sldId id="270" r:id="rId17"/>
    <p:sldId id="271" r:id="rId18"/>
    <p:sldId id="273" r:id="rId19"/>
    <p:sldId id="275" r:id="rId20"/>
    <p:sldId id="279" r:id="rId21"/>
    <p:sldId id="276" r:id="rId22"/>
    <p:sldId id="280" r:id="rId23"/>
    <p:sldId id="284" r:id="rId24"/>
    <p:sldId id="283" r:id="rId25"/>
    <p:sldId id="281" r:id="rId26"/>
    <p:sldId id="287" r:id="rId27"/>
    <p:sldId id="285" r:id="rId28"/>
    <p:sldId id="288" r:id="rId29"/>
    <p:sldId id="28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1C43-9FA2-4177-BBE2-450D9E23FCA9}" type="datetimeFigureOut">
              <a:rPr lang="en-GB" smtClean="0"/>
              <a:t>27/09/2017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14F8-7D92-48C8-8943-31A66BC089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4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1C43-9FA2-4177-BBE2-450D9E23FCA9}" type="datetimeFigureOut">
              <a:rPr lang="en-GB" smtClean="0"/>
              <a:t>27/09/2017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14F8-7D92-48C8-8943-31A66BC089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172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1C43-9FA2-4177-BBE2-450D9E23FCA9}" type="datetimeFigureOut">
              <a:rPr lang="en-GB" smtClean="0"/>
              <a:t>27/09/2017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14F8-7D92-48C8-8943-31A66BC089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25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1C43-9FA2-4177-BBE2-450D9E23FCA9}" type="datetimeFigureOut">
              <a:rPr lang="en-GB" smtClean="0"/>
              <a:t>27/09/2017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14F8-7D92-48C8-8943-31A66BC089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778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1C43-9FA2-4177-BBE2-450D9E23FCA9}" type="datetimeFigureOut">
              <a:rPr lang="en-GB" smtClean="0"/>
              <a:t>27/09/2017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14F8-7D92-48C8-8943-31A66BC089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89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1C43-9FA2-4177-BBE2-450D9E23FCA9}" type="datetimeFigureOut">
              <a:rPr lang="en-GB" smtClean="0"/>
              <a:t>27/09/2017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14F8-7D92-48C8-8943-31A66BC089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651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1C43-9FA2-4177-BBE2-450D9E23FCA9}" type="datetimeFigureOut">
              <a:rPr lang="en-GB" smtClean="0"/>
              <a:t>27/09/2017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14F8-7D92-48C8-8943-31A66BC089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011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1C43-9FA2-4177-BBE2-450D9E23FCA9}" type="datetimeFigureOut">
              <a:rPr lang="en-GB" smtClean="0"/>
              <a:t>27/09/2017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14F8-7D92-48C8-8943-31A66BC089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378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1C43-9FA2-4177-BBE2-450D9E23FCA9}" type="datetimeFigureOut">
              <a:rPr lang="en-GB" smtClean="0"/>
              <a:t>27/09/2017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14F8-7D92-48C8-8943-31A66BC089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05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1C43-9FA2-4177-BBE2-450D9E23FCA9}" type="datetimeFigureOut">
              <a:rPr lang="en-GB" smtClean="0"/>
              <a:t>27/09/2017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14F8-7D92-48C8-8943-31A66BC089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417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1C43-9FA2-4177-BBE2-450D9E23FCA9}" type="datetimeFigureOut">
              <a:rPr lang="en-GB" smtClean="0"/>
              <a:t>27/09/2017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14F8-7D92-48C8-8943-31A66BC089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960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71C43-9FA2-4177-BBE2-450D9E23FCA9}" type="datetimeFigureOut">
              <a:rPr lang="en-GB" smtClean="0"/>
              <a:t>27/09/2017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714F8-7D92-48C8-8943-31A66BC089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01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GfGirrqUOU&amp;feature=youtu.be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copacul.incotroceni.ro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 dirty="0" smtClean="0"/>
          </a:p>
          <a:p>
            <a:endParaRPr lang="ro-RO" dirty="0"/>
          </a:p>
        </p:txBody>
      </p:sp>
      <p:pic>
        <p:nvPicPr>
          <p:cNvPr id="1026" name="Picture 2" descr="C:\Users\ddrog\Desktop\COTROCENI\DIVERSE\Logo\logo incotro_final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52737"/>
            <a:ext cx="582354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38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62347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16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6912767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15616" y="5518973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www.youtube.com/watch?v=qGfGirrqUOU&amp;feature=youtu.be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245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56084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844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374441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88840"/>
            <a:ext cx="367240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8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374441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89064"/>
            <a:ext cx="374441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78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8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3816424" cy="438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88840"/>
            <a:ext cx="4248472" cy="447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75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541" y="1600200"/>
            <a:ext cx="68209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78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https://copacul.incotroceni.ro</a:t>
            </a:r>
            <a:r>
              <a:rPr lang="en-GB" dirty="0" smtClean="0">
                <a:hlinkClick r:id="rId2"/>
              </a:rPr>
              <a:t>/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0808"/>
            <a:ext cx="468052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52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308300" cy="756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85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b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7200800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87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6626" name="Picture 2" descr="C:\Users\ddrog\Desktop\COTROCENI\ZIUA INCOTROCENI 2015\MATERIALE\Afis si flyer 4 iulie\poster\preview_poster ziua cotr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2656"/>
            <a:ext cx="4536504" cy="636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657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b="1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3240360" cy="490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72816"/>
            <a:ext cx="4392488" cy="200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861048"/>
            <a:ext cx="4392488" cy="281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989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104456" cy="302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417646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4176463" cy="288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04664"/>
            <a:ext cx="417646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497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640"/>
            <a:ext cx="5328592" cy="68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622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22" name="Picture 2" descr="C:\Users\ddrog\Desktop\COTROCENI\ZIUA INCOTROCENI 2016\POZE\Poze event\_DSF11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9"/>
            <a:ext cx="464567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244294"/>
            <a:ext cx="3816425" cy="311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68052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3501008"/>
            <a:ext cx="3816426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951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992888" cy="546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428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4818" name="Picture 2" descr="C:\Users\ddrog\Desktop\COTROCENI\ZIUA INCOTROCENI 2017\Materiale Matei\cover fb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36661"/>
            <a:ext cx="8064896" cy="291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029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2770" name="Picture 2" descr="C:\Users\ddrog\Desktop\COTROCENI\ZIUA INCOTROCENI 2017\POZE\fb\_DSF48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7"/>
            <a:ext cx="410445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ddrog\Desktop\COTROCENI\ZIUA INCOTROCENI 2017\POZE\fb\_DSF51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4248472" cy="283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C:\Users\ddrog\Desktop\COTROCENI\ZIUA INCOTROCENI 2017\POZE\ZIUA CARTIERULUI COTROCENI 2017 - Parcul Romniceanu\_DSF5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31639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C:\Users\ddrog\Desktop\COTROCENI\ZIUA INCOTROCENI 2017\POZE\ZIUA CARTIERULUI COTROCENI 2017 - Parcul Romniceanu\_DSF50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65003"/>
            <a:ext cx="4316397" cy="275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03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467544"/>
            <a:ext cx="11161240" cy="892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047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/>
              <a:t>Multumesc</a:t>
            </a:r>
            <a:r>
              <a:rPr lang="en-GB" b="1" dirty="0" smtClean="0"/>
              <a:t>!</a:t>
            </a:r>
            <a:endParaRPr lang="en-GB" b="1" dirty="0"/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742692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957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Image may contain: 9 people, out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648"/>
            <a:ext cx="4608512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502" y="3501008"/>
            <a:ext cx="4608754" cy="320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61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dirty="0"/>
              <a:t>Proiectul ENEL</a:t>
            </a:r>
            <a:endParaRPr lang="en-GB" dirty="0"/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720080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49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705678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4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488831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01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20688"/>
            <a:ext cx="4968552" cy="60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60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dirty="0" smtClean="0"/>
              <a:t>Proiectul Parcul Elefterie</a:t>
            </a:r>
            <a:endParaRPr lang="en-GB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6408712" cy="261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180" y="4023179"/>
            <a:ext cx="6390239" cy="286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82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541" y="1600200"/>
            <a:ext cx="68209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03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14</Words>
  <Application>Microsoft Office PowerPoint</Application>
  <PresentationFormat>On-screen Show (4:3)</PresentationFormat>
  <Paragraphs>5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Proiectul ENEL</vt:lpstr>
      <vt:lpstr>PowerPoint Presentation</vt:lpstr>
      <vt:lpstr>PowerPoint Presentation</vt:lpstr>
      <vt:lpstr>PowerPoint Presentation</vt:lpstr>
      <vt:lpstr>Proiectul Parcul Elefterie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https://copacul.incotroceni.ro/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Multumesc!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Incotroceni – Oameni, Idei, Poveşti</dc:title>
  <dc:creator>Dinu Drog</dc:creator>
  <cp:lastModifiedBy>Dinu Drog</cp:lastModifiedBy>
  <cp:revision>30</cp:revision>
  <dcterms:created xsi:type="dcterms:W3CDTF">2017-09-26T14:14:38Z</dcterms:created>
  <dcterms:modified xsi:type="dcterms:W3CDTF">2017-09-27T15:49:45Z</dcterms:modified>
</cp:coreProperties>
</file>